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9FD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DFD8-F929-4674-AB95-5E8BD3063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2B3E-ACC4-4A1E-95F3-7BCB717B8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34081-62BE-47AC-A8C4-632F4A3B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ECD8D-74CB-4E3C-BC57-01041F43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58544-0992-4791-9FB2-97A8C3A7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0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A5C2-14E8-4965-8FE5-3C469BD3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9562A-54F5-4069-975F-0511B04F4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CD6DC-D47F-4AD9-93AC-B979538A8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D7899-6B1C-446B-AB68-FD32CF2A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79825-42E8-4209-A971-2AD80238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5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F8618A-6D7D-4079-8D67-2794E692E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A4DFB-37B1-4433-B616-43B52D46C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1D9-D752-409A-8766-27E17E42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9128-9F4E-4576-9960-B00F8E42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1EA24-1D73-4880-9683-576FE681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8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AF85-F477-441C-920D-F6035542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B879A-ECC9-405F-A3DD-4E477C5EB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E0C13-CFFB-4FC2-89D0-D5652806F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1AA25-B1AD-4D75-9669-231930CC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EB0CC-8C94-470B-9AFE-52AB8CE4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5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03057-9484-41E4-AF1C-B8011DC8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43108-DAEB-444D-9A1E-71F2EC327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2D62-4DE1-42C4-A9CD-7DF186CF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75857-6E39-422E-8ADC-6824D2AE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D6897-3031-49AF-8B26-E60B1DBC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8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16A8-FB16-4751-9D76-3CA20A57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9758E-3CE8-48E6-810A-E7C577E61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5FA29-0BBD-4F14-A8FE-E3A8971CD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57D3-A680-4C23-AF54-8C935EE8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4C30D-718F-4FB0-9808-FDF11788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C66CB-8907-43C7-8AA6-2FFF7668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2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5AD0-E2CE-4F5F-889E-E78E3737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74FFB-00C1-4FAE-B5EA-DB635B911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9E15C-0146-40EE-8876-F7CA3D634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7F782-8FCB-4AA0-9685-32C976F99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A204B-0EE9-4399-A65F-E556A9DF1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55DF6-DB18-41FC-965F-CF868160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46341-000A-40E5-B693-BFCA4907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6A6F9-1B43-4EB2-B6B5-336D6148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53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3B43-0847-4E9C-BC56-845FBDD1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14C7B-3B21-43B3-AE1E-1AEB5D77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5420F-7C45-42C1-8590-F790CDA5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9923D-AD69-4421-851D-87927247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2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2BC314-340E-458D-AD9A-0FAF04D0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CEEC9-9476-4B1C-BD36-E152F7A5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2544A-7F3E-4A9C-9C11-5EF91D3F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9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94FF-73ED-4ABA-B2A7-FE4B140C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DC91-EF19-4370-AF34-7D5CE8829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03E1D-DEC8-4718-877A-7DD69BBF7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111C2-165E-4C24-8DEB-610B591F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ECEF-CDEE-4AF7-ACC4-406B91E8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BC654-77A6-41A2-82C8-4F41A5B5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2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2289-0B6D-417B-BB41-615A796F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AC74C-5778-4CAE-A5B8-FC5E5E35A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B34BC-361C-4BE5-AF77-48D72EEA9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6B80-CB40-4EBC-B9D8-D080261A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41386-0560-47BF-9452-C9AE50F3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D8B4D-C331-465B-97D4-3C949877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D08204-7B00-4E03-83FD-D9E53681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D4827-A4FF-4BAB-82E3-EA700BF82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26742-71CE-4821-B869-53C439763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E342-DA4F-41EE-939F-34B7CC3111B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9F5DD-7316-4862-9675-E0AE30C41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4C90-FF8C-4DD5-8206-CC9A477C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3D3A-AC3C-4277-9880-476D88A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2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F67EA2-D143-40F0-9715-0A62C1B1D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CFF47-616E-44BF-B1EF-3935B6F86703}"/>
              </a:ext>
            </a:extLst>
          </p:cNvPr>
          <p:cNvSpPr/>
          <p:nvPr/>
        </p:nvSpPr>
        <p:spPr>
          <a:xfrm>
            <a:off x="728957" y="1846871"/>
            <a:ext cx="10823392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13800" b="1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Fuzzing attack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850F0-0142-4E60-A889-E6020D030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9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69" y="6396793"/>
            <a:ext cx="408941" cy="4089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B83C3E-2A8E-4813-BE3D-5C97C23309A7}"/>
              </a:ext>
            </a:extLst>
          </p:cNvPr>
          <p:cNvSpPr/>
          <p:nvPr/>
        </p:nvSpPr>
        <p:spPr>
          <a:xfrm>
            <a:off x="5439510" y="6344529"/>
            <a:ext cx="1753990" cy="51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Ismail Ahmed</a:t>
            </a:r>
          </a:p>
        </p:txBody>
      </p:sp>
    </p:spTree>
    <p:extLst>
      <p:ext uri="{BB962C8B-B14F-4D97-AF65-F5344CB8AC3E}">
        <p14:creationId xmlns:p14="http://schemas.microsoft.com/office/powerpoint/2010/main" val="365333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F67EA2-D143-40F0-9715-0A62C1B1D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pattFill prst="pct60">
                  <a:fgClr>
                    <a:srgbClr val="00FF00"/>
                  </a:fgClr>
                  <a:bgClr>
                    <a:schemeClr val="tx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What is Fuzzing?</a:t>
            </a:r>
          </a:p>
          <a:p>
            <a:pPr algn="l"/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Fuzzing is technique/method in which a hacker use an automated software to provide invalid inputs to the input fields on a website using software’s called Fuzzers and then he looks for unexpected error and exceptions that the website give. </a:t>
            </a:r>
            <a:endParaRPr lang="en-US" sz="1900" dirty="0">
              <a:solidFill>
                <a:schemeClr val="bg1"/>
              </a:solidFill>
              <a:effectLst>
                <a:reflection endPos="0" dist="50800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88403-6D2C-4930-BD86-16D9D50D6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5" y="1378040"/>
            <a:ext cx="11719775" cy="5248141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5B3629-CC6C-4216-9DD2-B440E7974253}"/>
              </a:ext>
            </a:extLst>
          </p:cNvPr>
          <p:cNvSpPr/>
          <p:nvPr/>
        </p:nvSpPr>
        <p:spPr>
          <a:xfrm>
            <a:off x="5756856" y="1996225"/>
            <a:ext cx="1378040" cy="106894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C55E2-DD30-43E3-8427-B7744FEBEA4D}"/>
              </a:ext>
            </a:extLst>
          </p:cNvPr>
          <p:cNvSpPr/>
          <p:nvPr/>
        </p:nvSpPr>
        <p:spPr>
          <a:xfrm>
            <a:off x="5406979" y="4002111"/>
            <a:ext cx="1483217" cy="85322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D6687-C17D-41D5-AE87-6901F214A26C}"/>
              </a:ext>
            </a:extLst>
          </p:cNvPr>
          <p:cNvSpPr/>
          <p:nvPr/>
        </p:nvSpPr>
        <p:spPr>
          <a:xfrm>
            <a:off x="7851818" y="3859370"/>
            <a:ext cx="1189151" cy="99596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2F56A-7714-4BA6-93B1-527C419CF5F3}"/>
              </a:ext>
            </a:extLst>
          </p:cNvPr>
          <p:cNvSpPr/>
          <p:nvPr/>
        </p:nvSpPr>
        <p:spPr>
          <a:xfrm>
            <a:off x="291920" y="3429001"/>
            <a:ext cx="3610379" cy="273998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F7AB3A-C986-40BE-90CD-4470843FDE7F}"/>
              </a:ext>
            </a:extLst>
          </p:cNvPr>
          <p:cNvSpPr/>
          <p:nvPr/>
        </p:nvSpPr>
        <p:spPr>
          <a:xfrm>
            <a:off x="291920" y="6168981"/>
            <a:ext cx="3610379" cy="457200"/>
          </a:xfrm>
          <a:prstGeom prst="rect">
            <a:avLst/>
          </a:prstGeom>
          <a:solidFill>
            <a:srgbClr val="9F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>
                <a:solidFill>
                  <a:schemeClr val="tx1"/>
                </a:solidFill>
              </a:rPr>
              <a:t>#attack 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453247-5971-4E49-ADD7-286ED2AB05C2}"/>
              </a:ext>
            </a:extLst>
          </p:cNvPr>
          <p:cNvSpPr/>
          <p:nvPr/>
        </p:nvSpPr>
        <p:spPr>
          <a:xfrm>
            <a:off x="291919" y="3428999"/>
            <a:ext cx="3610379" cy="2739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 “ Webapp” do</a:t>
            </a:r>
          </a:p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@host = localhost</a:t>
            </a:r>
          </a:p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@port = 8080</a:t>
            </a:r>
          </a:p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@headers = …</a:t>
            </a:r>
          </a:p>
          <a:p>
            <a:endParaRPr lang="en-US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….</a:t>
            </a:r>
          </a:p>
          <a:p>
            <a:endParaRPr lang="en-US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64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F67EA2-D143-40F0-9715-0A62C1B1D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l"/>
            <a:r>
              <a:rPr lang="en-US" dirty="0">
                <a:pattFill prst="pct60">
                  <a:fgClr>
                    <a:srgbClr val="00FF00"/>
                  </a:fgClr>
                  <a:bgClr>
                    <a:schemeClr val="tx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How it works ?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Fuzzer is a automated tool which automatically brute force the inputs from a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dictonary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 file or a word-list which consist of harmful inputs. If these inputs are not correctly sanitized by the programmer/backend then this input can cause errors  in the backend reflecting SQL injection and XSS Vulnerabilities .</a:t>
            </a:r>
          </a:p>
          <a:p>
            <a:r>
              <a:rPr lang="en-US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DotDotpwn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 tool is used for fuzzing which comes preinstalled with Kali </a:t>
            </a:r>
            <a:r>
              <a:rPr lang="en-US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linux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endPos="0" dist="50800" dir="5400000" sy="-100000" algn="bl" rotWithShape="0"/>
                </a:effectLst>
              </a:rPr>
              <a:t> </a:t>
            </a:r>
          </a:p>
          <a:p>
            <a:pPr algn="l"/>
            <a:endParaRPr lang="en-US" sz="1900" dirty="0">
              <a:pattFill prst="pct60">
                <a:fgClr>
                  <a:srgbClr val="00FF00"/>
                </a:fgClr>
                <a:bgClr>
                  <a:schemeClr val="tx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endPos="0" dist="50800" dir="5400000" sy="-100000" algn="bl" rotWithShape="0"/>
              </a:effectLst>
            </a:endParaRPr>
          </a:p>
          <a:p>
            <a:pPr algn="l"/>
            <a:endParaRPr lang="en-US" sz="2400" dirty="0">
              <a:pattFill prst="pct60">
                <a:fgClr>
                  <a:srgbClr val="00FF00"/>
                </a:fgClr>
                <a:bgClr>
                  <a:schemeClr val="tx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endPos="0" dist="50800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EB46C-047D-4AE3-8352-44D51FCB01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t="9934" r="30501" b="11731"/>
          <a:stretch/>
        </p:blipFill>
        <p:spPr>
          <a:xfrm>
            <a:off x="1053921" y="1617311"/>
            <a:ext cx="10084158" cy="52342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A405B-8089-4746-BD2A-34D15D05E158}"/>
              </a:ext>
            </a:extLst>
          </p:cNvPr>
          <p:cNvSpPr/>
          <p:nvPr/>
        </p:nvSpPr>
        <p:spPr>
          <a:xfrm>
            <a:off x="4146997" y="5279325"/>
            <a:ext cx="1790164" cy="1674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3834D-80B9-4B67-8644-C5C123B73E59}"/>
              </a:ext>
            </a:extLst>
          </p:cNvPr>
          <p:cNvSpPr/>
          <p:nvPr/>
        </p:nvSpPr>
        <p:spPr>
          <a:xfrm>
            <a:off x="7094112" y="1617311"/>
            <a:ext cx="1790164" cy="1674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2346-44DC-4A45-91AD-A79D9540F25E}"/>
              </a:ext>
            </a:extLst>
          </p:cNvPr>
          <p:cNvSpPr/>
          <p:nvPr/>
        </p:nvSpPr>
        <p:spPr>
          <a:xfrm>
            <a:off x="2781836" y="5718220"/>
            <a:ext cx="1790164" cy="1674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5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3D124F-5AE6-445A-9810-9049BD854C88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895B7-CE74-478F-937A-F18BFC421926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E5C686-F5CC-4688-A5F8-2DFC7B693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023" r="89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78" y="1469796"/>
            <a:ext cx="3848311" cy="27343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11BAAC-987E-406C-B7DF-8A60AA5FF894}"/>
              </a:ext>
            </a:extLst>
          </p:cNvPr>
          <p:cNvSpPr/>
          <p:nvPr/>
        </p:nvSpPr>
        <p:spPr>
          <a:xfrm>
            <a:off x="3123587" y="1152062"/>
            <a:ext cx="6129556" cy="1684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00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Thanks for reading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09C517-98D0-4D0C-90D5-B2303E76F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69" y="6396793"/>
            <a:ext cx="408941" cy="4089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4472B0-D3D1-4D1D-BC5C-B250E3D76BC7}"/>
              </a:ext>
            </a:extLst>
          </p:cNvPr>
          <p:cNvSpPr/>
          <p:nvPr/>
        </p:nvSpPr>
        <p:spPr>
          <a:xfrm>
            <a:off x="5439510" y="6344529"/>
            <a:ext cx="1753990" cy="51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Ismail Ahmed</a:t>
            </a:r>
          </a:p>
        </p:txBody>
      </p:sp>
    </p:spTree>
    <p:extLst>
      <p:ext uri="{BB962C8B-B14F-4D97-AF65-F5344CB8AC3E}">
        <p14:creationId xmlns:p14="http://schemas.microsoft.com/office/powerpoint/2010/main" val="124401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145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esmail ahmed</dc:creator>
  <cp:lastModifiedBy>esmail ahmed</cp:lastModifiedBy>
  <cp:revision>8</cp:revision>
  <dcterms:created xsi:type="dcterms:W3CDTF">2020-10-04T17:08:12Z</dcterms:created>
  <dcterms:modified xsi:type="dcterms:W3CDTF">2020-10-04T18:15:19Z</dcterms:modified>
</cp:coreProperties>
</file>